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6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notesSlides/notesSlide12.xml" ContentType="application/vnd.openxmlformats-officedocument.presentationml.notesSlide+xml"/>
  <Default Extension="jpeg" ContentType="image/jpeg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13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0E0AC-2169-4240-9E0B-236CDB076D71}" type="datetimeFigureOut">
              <a:rPr lang="en-US" smtClean="0"/>
              <a:t>7/28/11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26CE23-07C2-394C-A9BF-D37CAA8B3C1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Wallace </a:t>
            </a:r>
            <a:r>
              <a:rPr lang="en-US" dirty="0" err="1" smtClean="0"/>
              <a:t>Stegner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Yellowstone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Casa Grande - AZ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Theodore Roosevelt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Gifford Pinchot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Hetch</a:t>
            </a:r>
            <a:r>
              <a:rPr lang="en-US" dirty="0" smtClean="0"/>
              <a:t> </a:t>
            </a:r>
            <a:r>
              <a:rPr lang="en-US" dirty="0" err="1" smtClean="0"/>
              <a:t>Hetchey</a:t>
            </a:r>
            <a:r>
              <a:rPr lang="en-US" dirty="0" smtClean="0"/>
              <a:t> Damn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Stephen Mather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Marsh-Billings-Rockefeller</a:t>
            </a:r>
            <a:r>
              <a:rPr lang="en-US" baseline="0" dirty="0" smtClean="0"/>
              <a:t> National Historic Park </a:t>
            </a:r>
            <a:r>
              <a:rPr lang="en-US" baseline="0" smtClean="0"/>
              <a:t>(mansion)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Castle in France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Castle in Germany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Milan Cathedral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St. Basil’s in Moscow, Russia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Yosemite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John Muir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Abraham</a:t>
            </a:r>
            <a:r>
              <a:rPr lang="en-US" baseline="0" dirty="0" smtClean="0"/>
              <a:t> Lincoln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Ulysses</a:t>
            </a:r>
            <a:r>
              <a:rPr lang="en-US" baseline="0" dirty="0" smtClean="0"/>
              <a:t> S. Grant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6CE23-07C2-394C-A9BF-D37CAA8B3C19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B4B91-776D-BE46-964C-E8072A2EB692}" type="datetimeFigureOut">
              <a:rPr lang="en-US" smtClean="0"/>
              <a:t>7/28/11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14089-A0BD-734B-A8A4-72F17365EB8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050" y="1136650"/>
            <a:ext cx="3771900" cy="4584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44891" cy="40836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2138" y="3465080"/>
            <a:ext cx="5094474" cy="33929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100" y="1428750"/>
            <a:ext cx="70358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198" y="402303"/>
            <a:ext cx="5066414" cy="616277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119" y="240256"/>
            <a:ext cx="4228414" cy="63638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0" y="990600"/>
            <a:ext cx="65024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950" y="615950"/>
            <a:ext cx="3848100" cy="5626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575" y="848809"/>
            <a:ext cx="6345608" cy="4248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955" y="1029665"/>
            <a:ext cx="6384924" cy="47886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810" y="959372"/>
            <a:ext cx="4699000" cy="4699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0" y="901700"/>
            <a:ext cx="7493000" cy="5054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51" y="742211"/>
            <a:ext cx="7743691" cy="514310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3553"/>
            <a:ext cx="9144000" cy="43776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171" y="1017768"/>
            <a:ext cx="7620000" cy="317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1170" y="4890910"/>
            <a:ext cx="762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“Everybody needs beauty as well as bread, places to play in and pray in, where nature may heal and give strength to body and soul.”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00" y="718634"/>
            <a:ext cx="2794000" cy="36703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1524000"/>
            <a:ext cx="3810000" cy="381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97</Words>
  <Application>Microsoft Macintosh PowerPoint</Application>
  <PresentationFormat>On-screen Show (4:3)</PresentationFormat>
  <Paragraphs>33</Paragraphs>
  <Slides>16</Slides>
  <Notes>16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Rachael Gustaveson</dc:creator>
  <cp:lastModifiedBy>Rachael Gustaveson</cp:lastModifiedBy>
  <cp:revision>3</cp:revision>
  <dcterms:created xsi:type="dcterms:W3CDTF">2011-07-28T14:52:43Z</dcterms:created>
  <dcterms:modified xsi:type="dcterms:W3CDTF">2011-07-28T15:19:58Z</dcterms:modified>
</cp:coreProperties>
</file>